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319" r:id="rId4"/>
    <p:sldId id="321" r:id="rId5"/>
    <p:sldId id="322" r:id="rId6"/>
    <p:sldId id="276" r:id="rId7"/>
    <p:sldId id="313" r:id="rId8"/>
    <p:sldId id="314" r:id="rId9"/>
    <p:sldId id="316" r:id="rId10"/>
    <p:sldId id="317" r:id="rId11"/>
    <p:sldId id="315" r:id="rId12"/>
    <p:sldId id="297" r:id="rId13"/>
    <p:sldId id="282" r:id="rId14"/>
    <p:sldId id="298" r:id="rId15"/>
    <p:sldId id="29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nico" initials="EM" lastIdx="1" clrIdx="0">
    <p:extLst>
      <p:ext uri="{19B8F6BF-5375-455C-9EA6-DF929625EA0E}">
        <p15:presenceInfo xmlns:p15="http://schemas.microsoft.com/office/powerpoint/2012/main" userId="S-1-5-21-2754966478-2381425962-794618920-6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5407" autoAdjust="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>
        <p:guide pos="3863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EC4AF-9BA5-49AF-A3A8-AC4E1088902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9F2E6B-0141-4E98-9667-6F20CA1161E0}">
      <dgm:prSet phldrT="[Testo]" custT="1"/>
      <dgm:spPr/>
      <dgm:t>
        <a:bodyPr/>
        <a:lstStyle/>
        <a:p>
          <a:r>
            <a:rPr lang="it-IT" sz="2500" b="1" i="1" dirty="0">
              <a:solidFill>
                <a:srgbClr val="002060"/>
              </a:solidFill>
            </a:rPr>
            <a:t>fornitori</a:t>
          </a:r>
        </a:p>
      </dgm:t>
    </dgm:pt>
    <dgm:pt modelId="{557AF6E2-CE33-462E-A54B-9BA84A2F52DD}" type="parTrans" cxnId="{EAB4AEE5-B16C-4F06-83C7-72C1EA8DBF71}">
      <dgm:prSet/>
      <dgm:spPr/>
      <dgm:t>
        <a:bodyPr/>
        <a:lstStyle/>
        <a:p>
          <a:endParaRPr lang="it-IT"/>
        </a:p>
      </dgm:t>
    </dgm:pt>
    <dgm:pt modelId="{DE51EAE0-CE8A-4710-9958-D00730ADA9C1}" type="sibTrans" cxnId="{EAB4AEE5-B16C-4F06-83C7-72C1EA8DBF71}">
      <dgm:prSet/>
      <dgm:spPr/>
      <dgm:t>
        <a:bodyPr/>
        <a:lstStyle/>
        <a:p>
          <a:endParaRPr lang="it-IT"/>
        </a:p>
      </dgm:t>
    </dgm:pt>
    <dgm:pt modelId="{3AFF206B-46D8-4219-BF65-67A30AACEE0C}">
      <dgm:prSet phldrT="[Testo]" custT="1"/>
      <dgm:spPr/>
      <dgm:t>
        <a:bodyPr/>
        <a:lstStyle/>
        <a:p>
          <a:r>
            <a:rPr lang="it-IT" sz="2500" b="1" i="1" dirty="0">
              <a:solidFill>
                <a:srgbClr val="002060"/>
              </a:solidFill>
            </a:rPr>
            <a:t>assicurazioni</a:t>
          </a:r>
        </a:p>
      </dgm:t>
    </dgm:pt>
    <dgm:pt modelId="{59ABEA31-2DDD-412C-8D17-A06FB7BE062E}" type="parTrans" cxnId="{BF1D182D-836A-4AF5-939E-429FE979620A}">
      <dgm:prSet/>
      <dgm:spPr/>
      <dgm:t>
        <a:bodyPr/>
        <a:lstStyle/>
        <a:p>
          <a:endParaRPr lang="it-IT"/>
        </a:p>
      </dgm:t>
    </dgm:pt>
    <dgm:pt modelId="{75DBE8FD-79A5-4DF1-B807-EAE6FFAA1CA8}" type="sibTrans" cxnId="{BF1D182D-836A-4AF5-939E-429FE979620A}">
      <dgm:prSet/>
      <dgm:spPr/>
      <dgm:t>
        <a:bodyPr/>
        <a:lstStyle/>
        <a:p>
          <a:endParaRPr lang="it-IT"/>
        </a:p>
      </dgm:t>
    </dgm:pt>
    <dgm:pt modelId="{2EA95FFF-1F51-4CEA-BC50-E898F186E720}">
      <dgm:prSet phldrT="[Testo]" custT="1"/>
      <dgm:spPr/>
      <dgm:t>
        <a:bodyPr/>
        <a:lstStyle/>
        <a:p>
          <a:r>
            <a:rPr lang="it-IT" sz="2500" b="1" i="1" dirty="0">
              <a:solidFill>
                <a:srgbClr val="002060"/>
              </a:solidFill>
            </a:rPr>
            <a:t>periti</a:t>
          </a:r>
        </a:p>
      </dgm:t>
    </dgm:pt>
    <dgm:pt modelId="{00773517-1196-48F6-831B-03953078B671}" type="parTrans" cxnId="{4302D42F-FE09-4CE3-B0C0-DC9A0D63883F}">
      <dgm:prSet/>
      <dgm:spPr/>
      <dgm:t>
        <a:bodyPr/>
        <a:lstStyle/>
        <a:p>
          <a:endParaRPr lang="it-IT"/>
        </a:p>
      </dgm:t>
    </dgm:pt>
    <dgm:pt modelId="{73BE2AD7-FD18-4007-AF2C-1360E0A4E06F}" type="sibTrans" cxnId="{4302D42F-FE09-4CE3-B0C0-DC9A0D63883F}">
      <dgm:prSet/>
      <dgm:spPr/>
      <dgm:t>
        <a:bodyPr/>
        <a:lstStyle/>
        <a:p>
          <a:endParaRPr lang="it-IT"/>
        </a:p>
      </dgm:t>
    </dgm:pt>
    <dgm:pt modelId="{7DEF6D42-77F4-4786-AFD7-C8E41BD337C8}">
      <dgm:prSet phldrT="[Testo]" custT="1"/>
      <dgm:spPr/>
      <dgm:t>
        <a:bodyPr/>
        <a:lstStyle/>
        <a:p>
          <a:r>
            <a:rPr lang="it-IT" sz="2500" b="1" i="1" dirty="0">
              <a:solidFill>
                <a:srgbClr val="002060"/>
              </a:solidFill>
            </a:rPr>
            <a:t>showroom</a:t>
          </a:r>
        </a:p>
      </dgm:t>
    </dgm:pt>
    <dgm:pt modelId="{A261C443-BC2D-4EB1-B76C-FF35E3C3051F}" type="parTrans" cxnId="{9811B430-2590-456B-87F1-6B132A56FC26}">
      <dgm:prSet/>
      <dgm:spPr/>
      <dgm:t>
        <a:bodyPr/>
        <a:lstStyle/>
        <a:p>
          <a:endParaRPr lang="it-IT"/>
        </a:p>
      </dgm:t>
    </dgm:pt>
    <dgm:pt modelId="{8342C37B-EE5B-48C3-A6AB-336D29286CFB}" type="sibTrans" cxnId="{9811B430-2590-456B-87F1-6B132A56FC26}">
      <dgm:prSet/>
      <dgm:spPr/>
      <dgm:t>
        <a:bodyPr/>
        <a:lstStyle/>
        <a:p>
          <a:endParaRPr lang="it-IT"/>
        </a:p>
      </dgm:t>
    </dgm:pt>
    <dgm:pt modelId="{EFD40564-C57D-4669-B33E-D839772FB58B}">
      <dgm:prSet phldrT="[Testo]" custT="1"/>
      <dgm:spPr/>
      <dgm:t>
        <a:bodyPr/>
        <a:lstStyle/>
        <a:p>
          <a:r>
            <a:rPr lang="it-IT" sz="2500" b="1" i="1" dirty="0">
              <a:solidFill>
                <a:srgbClr val="002060"/>
              </a:solidFill>
            </a:rPr>
            <a:t>customer care</a:t>
          </a:r>
        </a:p>
      </dgm:t>
    </dgm:pt>
    <dgm:pt modelId="{BAD0DDC7-AAA1-49A6-A229-1F24A1BF1848}" type="parTrans" cxnId="{E7C73B38-9BBD-42F9-802D-72E1D82CE91C}">
      <dgm:prSet/>
      <dgm:spPr/>
      <dgm:t>
        <a:bodyPr/>
        <a:lstStyle/>
        <a:p>
          <a:endParaRPr lang="it-IT"/>
        </a:p>
      </dgm:t>
    </dgm:pt>
    <dgm:pt modelId="{EBFBE682-AE49-4A3C-8399-058B80B8F7D4}" type="sibTrans" cxnId="{E7C73B38-9BBD-42F9-802D-72E1D82CE91C}">
      <dgm:prSet/>
      <dgm:spPr/>
      <dgm:t>
        <a:bodyPr/>
        <a:lstStyle/>
        <a:p>
          <a:endParaRPr lang="it-IT"/>
        </a:p>
      </dgm:t>
    </dgm:pt>
    <dgm:pt modelId="{A360D646-40E8-4183-9EC6-D68A704B0CF5}">
      <dgm:prSet phldrT="[Testo]" custT="1"/>
      <dgm:spPr/>
      <dgm:t>
        <a:bodyPr/>
        <a:lstStyle/>
        <a:p>
          <a:r>
            <a:rPr lang="it-IT" sz="2500" b="1" i="1" dirty="0">
              <a:solidFill>
                <a:srgbClr val="002060"/>
              </a:solidFill>
            </a:rPr>
            <a:t>cliente finale</a:t>
          </a:r>
        </a:p>
      </dgm:t>
    </dgm:pt>
    <dgm:pt modelId="{1AF41DA0-14FD-459D-8F35-8C4EF38A179D}" type="parTrans" cxnId="{12D9F3A1-9BAD-4C87-8B4B-1FBE75CD1243}">
      <dgm:prSet/>
      <dgm:spPr/>
      <dgm:t>
        <a:bodyPr/>
        <a:lstStyle/>
        <a:p>
          <a:endParaRPr lang="it-IT"/>
        </a:p>
      </dgm:t>
    </dgm:pt>
    <dgm:pt modelId="{9610833C-FFF0-4F6D-AB17-8ACD47138499}" type="sibTrans" cxnId="{12D9F3A1-9BAD-4C87-8B4B-1FBE75CD1243}">
      <dgm:prSet/>
      <dgm:spPr/>
      <dgm:t>
        <a:bodyPr/>
        <a:lstStyle/>
        <a:p>
          <a:endParaRPr lang="it-IT"/>
        </a:p>
      </dgm:t>
    </dgm:pt>
    <dgm:pt modelId="{98769C16-2157-4653-9843-DD5B55D8DEC6}" type="pres">
      <dgm:prSet presAssocID="{DC5EC4AF-9BA5-49AF-A3A8-AC4E108890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9809642-C43F-4663-A7AE-C8C9E224155A}" type="pres">
      <dgm:prSet presAssocID="{019F2E6B-0141-4E98-9667-6F20CA1161E0}" presName="dummy" presStyleCnt="0"/>
      <dgm:spPr/>
    </dgm:pt>
    <dgm:pt modelId="{5607C17E-C444-4BF0-A189-B84CF0799207}" type="pres">
      <dgm:prSet presAssocID="{019F2E6B-0141-4E98-9667-6F20CA1161E0}" presName="node" presStyleLbl="revTx" presStyleIdx="0" presStyleCnt="6" custScaleX="1398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9B66FA-B74A-46AE-8693-6CECC27BD4C7}" type="pres">
      <dgm:prSet presAssocID="{DE51EAE0-CE8A-4710-9958-D00730ADA9C1}" presName="sibTrans" presStyleLbl="node1" presStyleIdx="0" presStyleCnt="6"/>
      <dgm:spPr/>
      <dgm:t>
        <a:bodyPr/>
        <a:lstStyle/>
        <a:p>
          <a:endParaRPr lang="it-IT"/>
        </a:p>
      </dgm:t>
    </dgm:pt>
    <dgm:pt modelId="{08B272C7-B22B-408D-AF36-C31D1217213B}" type="pres">
      <dgm:prSet presAssocID="{3AFF206B-46D8-4219-BF65-67A30AACEE0C}" presName="dummy" presStyleCnt="0"/>
      <dgm:spPr/>
    </dgm:pt>
    <dgm:pt modelId="{01072F44-F597-445C-970A-99C1D4254EAD}" type="pres">
      <dgm:prSet presAssocID="{3AFF206B-46D8-4219-BF65-67A30AACEE0C}" presName="node" presStyleLbl="revTx" presStyleIdx="1" presStyleCnt="6" custScaleX="1398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1D6B7A-A545-4572-B5E7-282873128714}" type="pres">
      <dgm:prSet presAssocID="{75DBE8FD-79A5-4DF1-B807-EAE6FFAA1CA8}" presName="sibTrans" presStyleLbl="node1" presStyleIdx="1" presStyleCnt="6"/>
      <dgm:spPr/>
      <dgm:t>
        <a:bodyPr/>
        <a:lstStyle/>
        <a:p>
          <a:endParaRPr lang="it-IT"/>
        </a:p>
      </dgm:t>
    </dgm:pt>
    <dgm:pt modelId="{F0F955BE-BEFA-40B7-8DB1-8EFF57620680}" type="pres">
      <dgm:prSet presAssocID="{2EA95FFF-1F51-4CEA-BC50-E898F186E720}" presName="dummy" presStyleCnt="0"/>
      <dgm:spPr/>
    </dgm:pt>
    <dgm:pt modelId="{AD5B442C-7437-4E12-94BE-413AE0CFAB65}" type="pres">
      <dgm:prSet presAssocID="{2EA95FFF-1F51-4CEA-BC50-E898F186E720}" presName="node" presStyleLbl="revTx" presStyleIdx="2" presStyleCnt="6" custScaleX="1398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882143-B00F-437F-8D92-6AFC67152228}" type="pres">
      <dgm:prSet presAssocID="{73BE2AD7-FD18-4007-AF2C-1360E0A4E06F}" presName="sibTrans" presStyleLbl="node1" presStyleIdx="2" presStyleCnt="6"/>
      <dgm:spPr/>
      <dgm:t>
        <a:bodyPr/>
        <a:lstStyle/>
        <a:p>
          <a:endParaRPr lang="it-IT"/>
        </a:p>
      </dgm:t>
    </dgm:pt>
    <dgm:pt modelId="{2C3E74F5-F40B-4F87-9F5F-5F17C77D2731}" type="pres">
      <dgm:prSet presAssocID="{7DEF6D42-77F4-4786-AFD7-C8E41BD337C8}" presName="dummy" presStyleCnt="0"/>
      <dgm:spPr/>
    </dgm:pt>
    <dgm:pt modelId="{1F6BFAE6-B83E-4659-AEF1-A31724417D4D}" type="pres">
      <dgm:prSet presAssocID="{7DEF6D42-77F4-4786-AFD7-C8E41BD337C8}" presName="node" presStyleLbl="revTx" presStyleIdx="3" presStyleCnt="6" custScaleX="1398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6B6574-33D1-4212-98FD-5F9F4C536F76}" type="pres">
      <dgm:prSet presAssocID="{8342C37B-EE5B-48C3-A6AB-336D29286CFB}" presName="sibTrans" presStyleLbl="node1" presStyleIdx="3" presStyleCnt="6"/>
      <dgm:spPr/>
      <dgm:t>
        <a:bodyPr/>
        <a:lstStyle/>
        <a:p>
          <a:endParaRPr lang="it-IT"/>
        </a:p>
      </dgm:t>
    </dgm:pt>
    <dgm:pt modelId="{8182C4B3-E31D-437C-82A3-9A78A588F3B1}" type="pres">
      <dgm:prSet presAssocID="{EFD40564-C57D-4669-B33E-D839772FB58B}" presName="dummy" presStyleCnt="0"/>
      <dgm:spPr/>
    </dgm:pt>
    <dgm:pt modelId="{7B53B293-4F67-4AE0-8FF1-F28A798F78AB}" type="pres">
      <dgm:prSet presAssocID="{EFD40564-C57D-4669-B33E-D839772FB58B}" presName="node" presStyleLbl="revTx" presStyleIdx="4" presStyleCnt="6" custScaleX="1398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FC9514-44CF-4539-9783-4EE6A3C8B9B5}" type="pres">
      <dgm:prSet presAssocID="{EBFBE682-AE49-4A3C-8399-058B80B8F7D4}" presName="sibTrans" presStyleLbl="node1" presStyleIdx="4" presStyleCnt="6"/>
      <dgm:spPr/>
      <dgm:t>
        <a:bodyPr/>
        <a:lstStyle/>
        <a:p>
          <a:endParaRPr lang="it-IT"/>
        </a:p>
      </dgm:t>
    </dgm:pt>
    <dgm:pt modelId="{017ECD03-12E3-4A8F-A2F1-9414EA3D32D2}" type="pres">
      <dgm:prSet presAssocID="{A360D646-40E8-4183-9EC6-D68A704B0CF5}" presName="dummy" presStyleCnt="0"/>
      <dgm:spPr/>
    </dgm:pt>
    <dgm:pt modelId="{0BE90B3B-85AE-4A79-80C3-FA1B28A84466}" type="pres">
      <dgm:prSet presAssocID="{A360D646-40E8-4183-9EC6-D68A704B0CF5}" presName="node" presStyleLbl="revTx" presStyleIdx="5" presStyleCnt="6" custScaleX="1398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C0CC1E-512A-444B-9A66-B14D4E919FB4}" type="pres">
      <dgm:prSet presAssocID="{9610833C-FFF0-4F6D-AB17-8ACD47138499}" presName="sibTrans" presStyleLbl="node1" presStyleIdx="5" presStyleCnt="6"/>
      <dgm:spPr/>
      <dgm:t>
        <a:bodyPr/>
        <a:lstStyle/>
        <a:p>
          <a:endParaRPr lang="it-IT"/>
        </a:p>
      </dgm:t>
    </dgm:pt>
  </dgm:ptLst>
  <dgm:cxnLst>
    <dgm:cxn modelId="{3B1CD7DD-A6F9-48AE-B392-DF470542FEA3}" type="presOf" srcId="{DE51EAE0-CE8A-4710-9958-D00730ADA9C1}" destId="{689B66FA-B74A-46AE-8693-6CECC27BD4C7}" srcOrd="0" destOrd="0" presId="urn:microsoft.com/office/officeart/2005/8/layout/cycle1"/>
    <dgm:cxn modelId="{BF1D182D-836A-4AF5-939E-429FE979620A}" srcId="{DC5EC4AF-9BA5-49AF-A3A8-AC4E10889029}" destId="{3AFF206B-46D8-4219-BF65-67A30AACEE0C}" srcOrd="1" destOrd="0" parTransId="{59ABEA31-2DDD-412C-8D17-A06FB7BE062E}" sibTransId="{75DBE8FD-79A5-4DF1-B807-EAE6FFAA1CA8}"/>
    <dgm:cxn modelId="{27C1DF78-10D5-4AF3-B2A0-C77D64E65098}" type="presOf" srcId="{8342C37B-EE5B-48C3-A6AB-336D29286CFB}" destId="{376B6574-33D1-4212-98FD-5F9F4C536F76}" srcOrd="0" destOrd="0" presId="urn:microsoft.com/office/officeart/2005/8/layout/cycle1"/>
    <dgm:cxn modelId="{3F834C73-549D-4FA8-ACA8-DFB861343A3B}" type="presOf" srcId="{019F2E6B-0141-4E98-9667-6F20CA1161E0}" destId="{5607C17E-C444-4BF0-A189-B84CF0799207}" srcOrd="0" destOrd="0" presId="urn:microsoft.com/office/officeart/2005/8/layout/cycle1"/>
    <dgm:cxn modelId="{FBC92656-C921-4C04-B0E0-BE40D06EBB99}" type="presOf" srcId="{73BE2AD7-FD18-4007-AF2C-1360E0A4E06F}" destId="{5D882143-B00F-437F-8D92-6AFC67152228}" srcOrd="0" destOrd="0" presId="urn:microsoft.com/office/officeart/2005/8/layout/cycle1"/>
    <dgm:cxn modelId="{2E385F83-8BAA-40E9-914D-2ABF842D68C4}" type="presOf" srcId="{9610833C-FFF0-4F6D-AB17-8ACD47138499}" destId="{A6C0CC1E-512A-444B-9A66-B14D4E919FB4}" srcOrd="0" destOrd="0" presId="urn:microsoft.com/office/officeart/2005/8/layout/cycle1"/>
    <dgm:cxn modelId="{E7C73B38-9BBD-42F9-802D-72E1D82CE91C}" srcId="{DC5EC4AF-9BA5-49AF-A3A8-AC4E10889029}" destId="{EFD40564-C57D-4669-B33E-D839772FB58B}" srcOrd="4" destOrd="0" parTransId="{BAD0DDC7-AAA1-49A6-A229-1F24A1BF1848}" sibTransId="{EBFBE682-AE49-4A3C-8399-058B80B8F7D4}"/>
    <dgm:cxn modelId="{90497DAD-5E44-4F7D-877A-6725D0B71D43}" type="presOf" srcId="{EBFBE682-AE49-4A3C-8399-058B80B8F7D4}" destId="{3DFC9514-44CF-4539-9783-4EE6A3C8B9B5}" srcOrd="0" destOrd="0" presId="urn:microsoft.com/office/officeart/2005/8/layout/cycle1"/>
    <dgm:cxn modelId="{792C84F1-ED76-4286-B6DD-71C9EC661AC3}" type="presOf" srcId="{7DEF6D42-77F4-4786-AFD7-C8E41BD337C8}" destId="{1F6BFAE6-B83E-4659-AEF1-A31724417D4D}" srcOrd="0" destOrd="0" presId="urn:microsoft.com/office/officeart/2005/8/layout/cycle1"/>
    <dgm:cxn modelId="{1543A82F-3E41-439E-8D19-34CF69E84264}" type="presOf" srcId="{3AFF206B-46D8-4219-BF65-67A30AACEE0C}" destId="{01072F44-F597-445C-970A-99C1D4254EAD}" srcOrd="0" destOrd="0" presId="urn:microsoft.com/office/officeart/2005/8/layout/cycle1"/>
    <dgm:cxn modelId="{12D92C7B-4487-4C17-8AB0-36D7924921AE}" type="presOf" srcId="{A360D646-40E8-4183-9EC6-D68A704B0CF5}" destId="{0BE90B3B-85AE-4A79-80C3-FA1B28A84466}" srcOrd="0" destOrd="0" presId="urn:microsoft.com/office/officeart/2005/8/layout/cycle1"/>
    <dgm:cxn modelId="{9811B430-2590-456B-87F1-6B132A56FC26}" srcId="{DC5EC4AF-9BA5-49AF-A3A8-AC4E10889029}" destId="{7DEF6D42-77F4-4786-AFD7-C8E41BD337C8}" srcOrd="3" destOrd="0" parTransId="{A261C443-BC2D-4EB1-B76C-FF35E3C3051F}" sibTransId="{8342C37B-EE5B-48C3-A6AB-336D29286CFB}"/>
    <dgm:cxn modelId="{F2C24A1A-CCC7-42C5-9B2B-4413244C13C8}" type="presOf" srcId="{75DBE8FD-79A5-4DF1-B807-EAE6FFAA1CA8}" destId="{351D6B7A-A545-4572-B5E7-282873128714}" srcOrd="0" destOrd="0" presId="urn:microsoft.com/office/officeart/2005/8/layout/cycle1"/>
    <dgm:cxn modelId="{EAB4AEE5-B16C-4F06-83C7-72C1EA8DBF71}" srcId="{DC5EC4AF-9BA5-49AF-A3A8-AC4E10889029}" destId="{019F2E6B-0141-4E98-9667-6F20CA1161E0}" srcOrd="0" destOrd="0" parTransId="{557AF6E2-CE33-462E-A54B-9BA84A2F52DD}" sibTransId="{DE51EAE0-CE8A-4710-9958-D00730ADA9C1}"/>
    <dgm:cxn modelId="{BC05C195-B86A-4AE2-AD24-60BB2C7F96C5}" type="presOf" srcId="{EFD40564-C57D-4669-B33E-D839772FB58B}" destId="{7B53B293-4F67-4AE0-8FF1-F28A798F78AB}" srcOrd="0" destOrd="0" presId="urn:microsoft.com/office/officeart/2005/8/layout/cycle1"/>
    <dgm:cxn modelId="{4302D42F-FE09-4CE3-B0C0-DC9A0D63883F}" srcId="{DC5EC4AF-9BA5-49AF-A3A8-AC4E10889029}" destId="{2EA95FFF-1F51-4CEA-BC50-E898F186E720}" srcOrd="2" destOrd="0" parTransId="{00773517-1196-48F6-831B-03953078B671}" sibTransId="{73BE2AD7-FD18-4007-AF2C-1360E0A4E06F}"/>
    <dgm:cxn modelId="{12D9F3A1-9BAD-4C87-8B4B-1FBE75CD1243}" srcId="{DC5EC4AF-9BA5-49AF-A3A8-AC4E10889029}" destId="{A360D646-40E8-4183-9EC6-D68A704B0CF5}" srcOrd="5" destOrd="0" parTransId="{1AF41DA0-14FD-459D-8F35-8C4EF38A179D}" sibTransId="{9610833C-FFF0-4F6D-AB17-8ACD47138499}"/>
    <dgm:cxn modelId="{3529A0C5-01BD-4DFB-96A9-46A09CCD5D8E}" type="presOf" srcId="{2EA95FFF-1F51-4CEA-BC50-E898F186E720}" destId="{AD5B442C-7437-4E12-94BE-413AE0CFAB65}" srcOrd="0" destOrd="0" presId="urn:microsoft.com/office/officeart/2005/8/layout/cycle1"/>
    <dgm:cxn modelId="{7B8CBE69-32B3-4253-B51F-9FE8152BC434}" type="presOf" srcId="{DC5EC4AF-9BA5-49AF-A3A8-AC4E10889029}" destId="{98769C16-2157-4653-9843-DD5B55D8DEC6}" srcOrd="0" destOrd="0" presId="urn:microsoft.com/office/officeart/2005/8/layout/cycle1"/>
    <dgm:cxn modelId="{B9988B28-86F0-4144-8661-A6021CFD1DD5}" type="presParOf" srcId="{98769C16-2157-4653-9843-DD5B55D8DEC6}" destId="{C9809642-C43F-4663-A7AE-C8C9E224155A}" srcOrd="0" destOrd="0" presId="urn:microsoft.com/office/officeart/2005/8/layout/cycle1"/>
    <dgm:cxn modelId="{EBE95A6A-50D3-4681-B5EA-A5C0BF241DD1}" type="presParOf" srcId="{98769C16-2157-4653-9843-DD5B55D8DEC6}" destId="{5607C17E-C444-4BF0-A189-B84CF0799207}" srcOrd="1" destOrd="0" presId="urn:microsoft.com/office/officeart/2005/8/layout/cycle1"/>
    <dgm:cxn modelId="{C685237F-03F3-4C29-9A9D-1865A09BF663}" type="presParOf" srcId="{98769C16-2157-4653-9843-DD5B55D8DEC6}" destId="{689B66FA-B74A-46AE-8693-6CECC27BD4C7}" srcOrd="2" destOrd="0" presId="urn:microsoft.com/office/officeart/2005/8/layout/cycle1"/>
    <dgm:cxn modelId="{01B46002-9FB3-4B7C-82BA-B23262A72194}" type="presParOf" srcId="{98769C16-2157-4653-9843-DD5B55D8DEC6}" destId="{08B272C7-B22B-408D-AF36-C31D1217213B}" srcOrd="3" destOrd="0" presId="urn:microsoft.com/office/officeart/2005/8/layout/cycle1"/>
    <dgm:cxn modelId="{01A00CB0-49DD-4234-AD6F-8CB3F0AEA794}" type="presParOf" srcId="{98769C16-2157-4653-9843-DD5B55D8DEC6}" destId="{01072F44-F597-445C-970A-99C1D4254EAD}" srcOrd="4" destOrd="0" presId="urn:microsoft.com/office/officeart/2005/8/layout/cycle1"/>
    <dgm:cxn modelId="{4C776DB1-E81E-4934-90D4-42B6EF7E59E6}" type="presParOf" srcId="{98769C16-2157-4653-9843-DD5B55D8DEC6}" destId="{351D6B7A-A545-4572-B5E7-282873128714}" srcOrd="5" destOrd="0" presId="urn:microsoft.com/office/officeart/2005/8/layout/cycle1"/>
    <dgm:cxn modelId="{93DFADE9-0336-43B2-8103-08B340F699D3}" type="presParOf" srcId="{98769C16-2157-4653-9843-DD5B55D8DEC6}" destId="{F0F955BE-BEFA-40B7-8DB1-8EFF57620680}" srcOrd="6" destOrd="0" presId="urn:microsoft.com/office/officeart/2005/8/layout/cycle1"/>
    <dgm:cxn modelId="{8D98B163-3C15-4D88-A984-44C79133B994}" type="presParOf" srcId="{98769C16-2157-4653-9843-DD5B55D8DEC6}" destId="{AD5B442C-7437-4E12-94BE-413AE0CFAB65}" srcOrd="7" destOrd="0" presId="urn:microsoft.com/office/officeart/2005/8/layout/cycle1"/>
    <dgm:cxn modelId="{BAB376EE-8F32-469D-82D1-BB7D8B427F60}" type="presParOf" srcId="{98769C16-2157-4653-9843-DD5B55D8DEC6}" destId="{5D882143-B00F-437F-8D92-6AFC67152228}" srcOrd="8" destOrd="0" presId="urn:microsoft.com/office/officeart/2005/8/layout/cycle1"/>
    <dgm:cxn modelId="{6173265E-6D66-4C99-9F7E-BE4CEE5A1640}" type="presParOf" srcId="{98769C16-2157-4653-9843-DD5B55D8DEC6}" destId="{2C3E74F5-F40B-4F87-9F5F-5F17C77D2731}" srcOrd="9" destOrd="0" presId="urn:microsoft.com/office/officeart/2005/8/layout/cycle1"/>
    <dgm:cxn modelId="{DAD411CC-A714-4E7A-A08A-F03D6B61E6CA}" type="presParOf" srcId="{98769C16-2157-4653-9843-DD5B55D8DEC6}" destId="{1F6BFAE6-B83E-4659-AEF1-A31724417D4D}" srcOrd="10" destOrd="0" presId="urn:microsoft.com/office/officeart/2005/8/layout/cycle1"/>
    <dgm:cxn modelId="{F7E675BF-755D-4F41-AEBE-7F114FB86F55}" type="presParOf" srcId="{98769C16-2157-4653-9843-DD5B55D8DEC6}" destId="{376B6574-33D1-4212-98FD-5F9F4C536F76}" srcOrd="11" destOrd="0" presId="urn:microsoft.com/office/officeart/2005/8/layout/cycle1"/>
    <dgm:cxn modelId="{6D2F8B92-CDFD-4311-BBBB-3ECD5E4AFA1A}" type="presParOf" srcId="{98769C16-2157-4653-9843-DD5B55D8DEC6}" destId="{8182C4B3-E31D-437C-82A3-9A78A588F3B1}" srcOrd="12" destOrd="0" presId="urn:microsoft.com/office/officeart/2005/8/layout/cycle1"/>
    <dgm:cxn modelId="{78DB550B-71C8-4BA5-919E-32C59C9A958D}" type="presParOf" srcId="{98769C16-2157-4653-9843-DD5B55D8DEC6}" destId="{7B53B293-4F67-4AE0-8FF1-F28A798F78AB}" srcOrd="13" destOrd="0" presId="urn:microsoft.com/office/officeart/2005/8/layout/cycle1"/>
    <dgm:cxn modelId="{83830AC8-8BE8-4D96-9560-FEB10EA33C38}" type="presParOf" srcId="{98769C16-2157-4653-9843-DD5B55D8DEC6}" destId="{3DFC9514-44CF-4539-9783-4EE6A3C8B9B5}" srcOrd="14" destOrd="0" presId="urn:microsoft.com/office/officeart/2005/8/layout/cycle1"/>
    <dgm:cxn modelId="{8ADE43D1-B25F-4065-9161-4AAA890005B2}" type="presParOf" srcId="{98769C16-2157-4653-9843-DD5B55D8DEC6}" destId="{017ECD03-12E3-4A8F-A2F1-9414EA3D32D2}" srcOrd="15" destOrd="0" presId="urn:microsoft.com/office/officeart/2005/8/layout/cycle1"/>
    <dgm:cxn modelId="{27D05F81-7C37-48DA-B856-E060BF910BC4}" type="presParOf" srcId="{98769C16-2157-4653-9843-DD5B55D8DEC6}" destId="{0BE90B3B-85AE-4A79-80C3-FA1B28A84466}" srcOrd="16" destOrd="0" presId="urn:microsoft.com/office/officeart/2005/8/layout/cycle1"/>
    <dgm:cxn modelId="{3A452C61-6BD2-45E8-B3B7-5D6126B65D7E}" type="presParOf" srcId="{98769C16-2157-4653-9843-DD5B55D8DEC6}" destId="{A6C0CC1E-512A-444B-9A66-B14D4E919FB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7C17E-C444-4BF0-A189-B84CF0799207}">
      <dsp:nvSpPr>
        <dsp:cNvPr id="0" name=""/>
        <dsp:cNvSpPr/>
      </dsp:nvSpPr>
      <dsp:spPr>
        <a:xfrm>
          <a:off x="6417291" y="17044"/>
          <a:ext cx="1961322" cy="14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i="1" kern="1200" dirty="0">
              <a:solidFill>
                <a:srgbClr val="002060"/>
              </a:solidFill>
            </a:rPr>
            <a:t>fornitori</a:t>
          </a:r>
        </a:p>
      </dsp:txBody>
      <dsp:txXfrm>
        <a:off x="6417291" y="17044"/>
        <a:ext cx="1961322" cy="1402707"/>
      </dsp:txXfrm>
    </dsp:sp>
    <dsp:sp modelId="{689B66FA-B74A-46AE-8693-6CECC27BD4C7}">
      <dsp:nvSpPr>
        <dsp:cNvPr id="0" name=""/>
        <dsp:cNvSpPr/>
      </dsp:nvSpPr>
      <dsp:spPr>
        <a:xfrm>
          <a:off x="2406731" y="2745"/>
          <a:ext cx="6852509" cy="6852509"/>
        </a:xfrm>
        <a:prstGeom prst="circularArrow">
          <a:avLst>
            <a:gd name="adj1" fmla="val 3992"/>
            <a:gd name="adj2" fmla="val 250412"/>
            <a:gd name="adj3" fmla="val 20572662"/>
            <a:gd name="adj4" fmla="val 1920377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72F44-F597-445C-970A-99C1D4254EAD}">
      <dsp:nvSpPr>
        <dsp:cNvPr id="0" name=""/>
        <dsp:cNvSpPr/>
      </dsp:nvSpPr>
      <dsp:spPr>
        <a:xfrm>
          <a:off x="7982258" y="2727646"/>
          <a:ext cx="1961322" cy="14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i="1" kern="1200" dirty="0">
              <a:solidFill>
                <a:srgbClr val="002060"/>
              </a:solidFill>
            </a:rPr>
            <a:t>assicurazioni</a:t>
          </a:r>
        </a:p>
      </dsp:txBody>
      <dsp:txXfrm>
        <a:off x="7982258" y="2727646"/>
        <a:ext cx="1961322" cy="1402707"/>
      </dsp:txXfrm>
    </dsp:sp>
    <dsp:sp modelId="{351D6B7A-A545-4572-B5E7-282873128714}">
      <dsp:nvSpPr>
        <dsp:cNvPr id="0" name=""/>
        <dsp:cNvSpPr/>
      </dsp:nvSpPr>
      <dsp:spPr>
        <a:xfrm>
          <a:off x="2406731" y="2745"/>
          <a:ext cx="6852509" cy="6852509"/>
        </a:xfrm>
        <a:prstGeom prst="circularArrow">
          <a:avLst>
            <a:gd name="adj1" fmla="val 3992"/>
            <a:gd name="adj2" fmla="val 250412"/>
            <a:gd name="adj3" fmla="val 2145812"/>
            <a:gd name="adj4" fmla="val 77692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B442C-7437-4E12-94BE-413AE0CFAB65}">
      <dsp:nvSpPr>
        <dsp:cNvPr id="0" name=""/>
        <dsp:cNvSpPr/>
      </dsp:nvSpPr>
      <dsp:spPr>
        <a:xfrm>
          <a:off x="6417291" y="5438247"/>
          <a:ext cx="1961322" cy="14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i="1" kern="1200" dirty="0">
              <a:solidFill>
                <a:srgbClr val="002060"/>
              </a:solidFill>
            </a:rPr>
            <a:t>periti</a:t>
          </a:r>
        </a:p>
      </dsp:txBody>
      <dsp:txXfrm>
        <a:off x="6417291" y="5438247"/>
        <a:ext cx="1961322" cy="1402707"/>
      </dsp:txXfrm>
    </dsp:sp>
    <dsp:sp modelId="{5D882143-B00F-437F-8D92-6AFC67152228}">
      <dsp:nvSpPr>
        <dsp:cNvPr id="0" name=""/>
        <dsp:cNvSpPr/>
      </dsp:nvSpPr>
      <dsp:spPr>
        <a:xfrm>
          <a:off x="2406731" y="2745"/>
          <a:ext cx="6852509" cy="6852509"/>
        </a:xfrm>
        <a:prstGeom prst="circularArrow">
          <a:avLst>
            <a:gd name="adj1" fmla="val 3992"/>
            <a:gd name="adj2" fmla="val 250412"/>
            <a:gd name="adj3" fmla="val 5795144"/>
            <a:gd name="adj4" fmla="val 4754444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BFAE6-B83E-4659-AEF1-A31724417D4D}">
      <dsp:nvSpPr>
        <dsp:cNvPr id="0" name=""/>
        <dsp:cNvSpPr/>
      </dsp:nvSpPr>
      <dsp:spPr>
        <a:xfrm>
          <a:off x="3287358" y="5438247"/>
          <a:ext cx="1961322" cy="14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i="1" kern="1200" dirty="0">
              <a:solidFill>
                <a:srgbClr val="002060"/>
              </a:solidFill>
            </a:rPr>
            <a:t>showroom</a:t>
          </a:r>
        </a:p>
      </dsp:txBody>
      <dsp:txXfrm>
        <a:off x="3287358" y="5438247"/>
        <a:ext cx="1961322" cy="1402707"/>
      </dsp:txXfrm>
    </dsp:sp>
    <dsp:sp modelId="{376B6574-33D1-4212-98FD-5F9F4C536F76}">
      <dsp:nvSpPr>
        <dsp:cNvPr id="0" name=""/>
        <dsp:cNvSpPr/>
      </dsp:nvSpPr>
      <dsp:spPr>
        <a:xfrm>
          <a:off x="2406731" y="2745"/>
          <a:ext cx="6852509" cy="6852509"/>
        </a:xfrm>
        <a:prstGeom prst="circularArrow">
          <a:avLst>
            <a:gd name="adj1" fmla="val 3992"/>
            <a:gd name="adj2" fmla="val 250412"/>
            <a:gd name="adj3" fmla="val 9772662"/>
            <a:gd name="adj4" fmla="val 840377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B293-4F67-4AE0-8FF1-F28A798F78AB}">
      <dsp:nvSpPr>
        <dsp:cNvPr id="0" name=""/>
        <dsp:cNvSpPr/>
      </dsp:nvSpPr>
      <dsp:spPr>
        <a:xfrm>
          <a:off x="1722392" y="2727646"/>
          <a:ext cx="1961322" cy="14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i="1" kern="1200" dirty="0">
              <a:solidFill>
                <a:srgbClr val="002060"/>
              </a:solidFill>
            </a:rPr>
            <a:t>customer care</a:t>
          </a:r>
        </a:p>
      </dsp:txBody>
      <dsp:txXfrm>
        <a:off x="1722392" y="2727646"/>
        <a:ext cx="1961322" cy="1402707"/>
      </dsp:txXfrm>
    </dsp:sp>
    <dsp:sp modelId="{3DFC9514-44CF-4539-9783-4EE6A3C8B9B5}">
      <dsp:nvSpPr>
        <dsp:cNvPr id="0" name=""/>
        <dsp:cNvSpPr/>
      </dsp:nvSpPr>
      <dsp:spPr>
        <a:xfrm>
          <a:off x="2406731" y="2745"/>
          <a:ext cx="6852509" cy="6852509"/>
        </a:xfrm>
        <a:prstGeom prst="circularArrow">
          <a:avLst>
            <a:gd name="adj1" fmla="val 3992"/>
            <a:gd name="adj2" fmla="val 250412"/>
            <a:gd name="adj3" fmla="val 12945812"/>
            <a:gd name="adj4" fmla="val 1157692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90B3B-85AE-4A79-80C3-FA1B28A84466}">
      <dsp:nvSpPr>
        <dsp:cNvPr id="0" name=""/>
        <dsp:cNvSpPr/>
      </dsp:nvSpPr>
      <dsp:spPr>
        <a:xfrm>
          <a:off x="3287358" y="17044"/>
          <a:ext cx="1961322" cy="14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i="1" kern="1200" dirty="0">
              <a:solidFill>
                <a:srgbClr val="002060"/>
              </a:solidFill>
            </a:rPr>
            <a:t>cliente finale</a:t>
          </a:r>
        </a:p>
      </dsp:txBody>
      <dsp:txXfrm>
        <a:off x="3287358" y="17044"/>
        <a:ext cx="1961322" cy="1402707"/>
      </dsp:txXfrm>
    </dsp:sp>
    <dsp:sp modelId="{A6C0CC1E-512A-444B-9A66-B14D4E919FB4}">
      <dsp:nvSpPr>
        <dsp:cNvPr id="0" name=""/>
        <dsp:cNvSpPr/>
      </dsp:nvSpPr>
      <dsp:spPr>
        <a:xfrm>
          <a:off x="2406731" y="2745"/>
          <a:ext cx="6852509" cy="6852509"/>
        </a:xfrm>
        <a:prstGeom prst="circularArrow">
          <a:avLst>
            <a:gd name="adj1" fmla="val 3992"/>
            <a:gd name="adj2" fmla="val 250412"/>
            <a:gd name="adj3" fmla="val 16595144"/>
            <a:gd name="adj4" fmla="val 15554444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2FACA-4AF8-445E-B243-5A1BF3F5B4FF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04206-CC98-4B78-A803-564A30381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82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96E7D-7BB4-4F42-A6D0-D15E3A9B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DA7466-DDE6-4260-B4D9-8B30A2B1E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29D0E7-5D23-49D1-A656-728C8667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4F01B4-D78A-4739-B407-BB74469A36B4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8ACC3F-4517-435A-BA9C-941539AB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58C5FD-E8C4-4CB0-AF6D-097D1B18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5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973DD-A55F-4BAA-8922-3FDE6D46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B4B5E2-24A4-4A04-9892-4F00A0775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A5002-EDD8-44A5-882B-6C7DBE2F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41129-CE0D-4191-8295-4BEF149C3A5E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08E69B-8912-4426-A443-8F335F41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6CA7B-1AFE-45DB-B7CA-80A45203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7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073F58-6E36-4DEE-880F-26BCE7243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1D1AF8-C3A0-4DBC-B331-3E5F8729D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BE53BF-20FB-4D7A-A6C1-4C1552CF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EE871C-A1AA-4E72-89C6-F0FC5BA35AFC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EFF475-06C3-4281-B2BF-D5B5A725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FC2768-42B7-4F9F-A7E9-2C567628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0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96E7D-7BB4-4F42-A6D0-D15E3A9B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DA7466-DDE6-4260-B4D9-8B30A2B1E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29D0E7-5D23-49D1-A656-728C8667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F01B4-D78A-4739-B407-BB74469A36B4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8ACC3F-4517-435A-BA9C-941539AB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58C5FD-E8C4-4CB0-AF6D-097D1B18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286B3-79DA-49F3-AF5F-5186B839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D9C394-D317-4A06-8032-2809B149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3879BA-1912-40A0-8368-5DF51ED1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E1CFA-D9EC-4085-ABDF-3880E7E28253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313F15-2941-455B-97DF-54C9E871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C3478-ECC6-4061-811A-91468E46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0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4E82-9155-4BC1-A390-D28EAE55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6655E7-465E-4637-A1C4-B5E546E6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E15EC1-31D9-4EF3-9D46-61A2DE96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8B297-6CAD-4D27-B97A-3C433FF6977E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BBF542-A083-4D55-901C-B0A5730A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CE1793-1EA7-4755-8898-C77571DA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D95137-1893-40E4-A3A3-27D896AA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85F0E-6674-46F0-B223-92C28A942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13D4C5-D34F-4A9A-8F28-2D7F59E8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74D794-2F03-4BB2-8830-6344294E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97A81-2D60-4900-A238-7A773520CAB5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C7C9F2-74AB-47C7-BE16-629B1778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2EB90B-3286-4DE7-9EA3-7D402240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A3804-2361-425F-B02D-54B09574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C18AB6-2F48-4F2B-AE3B-80D72447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3A8E73-7AF9-438E-9528-7FBDE8AC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DD771F-8642-4F5B-869F-AC69A971B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7E87BF-8DCE-49EE-B705-DAC807AAB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BC23D8-5662-4774-AD99-9568B181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ED37-A873-4649-A209-5563FB6032BF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8978BB-DCDD-4DD5-8CCF-83CBB8BC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F01A2C-7A2F-48D9-8B96-B2EEBCB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7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3EDB1-D6A4-4818-8437-AADC68FE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1BF3D2-2B00-4EF1-8D76-6D99FD96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8AD7B-D6E5-48CB-AA4C-183B17BFA510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A8F695-EA60-4EC6-A9EC-90E8C3DC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92C173-3428-48F2-82DA-723C28D4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4A0186-9FE5-485A-BAC5-C40FA378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F2BEA-9A82-4438-968F-DEB36EB3C40E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CE8080-C69B-4DA9-B8B2-DE4CE157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93EE31-B543-4407-AAE5-27289B39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AA9D0-58AD-4C71-880E-0D69039C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632EB0-9A1B-49F2-9CDC-AA0DDCA66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CEBEF2-0EDF-4981-A04B-23EBC526B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228E6C-D6F8-40C9-AE79-C42D0517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A9912-3FAD-482F-B702-56DAC7DD3E1E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E234C8-664E-442A-9123-8F07D202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1D3B43-78A1-4E55-94AB-B3A07170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286B3-79DA-49F3-AF5F-5186B839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D9C394-D317-4A06-8032-2809B149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3879BA-1912-40A0-8368-5DF51ED1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E1CFA-D9EC-4085-ABDF-3880E7E28253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313F15-2941-455B-97DF-54C9E871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C3478-ECC6-4061-811A-91468E46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E3038-1F61-4E21-B7A3-3E0F7163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0F0AF0-6492-4675-AEF0-F97D03C84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E3231F-C150-4FEC-86FA-1E813CF42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18878C-F1DD-4752-A48B-AF700FB5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C60F3-4105-4896-A72C-2EE8CC23F974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E1A726-0B92-425C-BC02-2AEA1300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A6CA0B-71C4-4CB1-8F96-EB29E968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973DD-A55F-4BAA-8922-3FDE6D46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B4B5E2-24A4-4A04-9892-4F00A0775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A5002-EDD8-44A5-882B-6C7DBE2F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41129-CE0D-4191-8295-4BEF149C3A5E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08E69B-8912-4426-A443-8F335F41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6CA7B-1AFE-45DB-B7CA-80A45203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9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073F58-6E36-4DEE-880F-26BCE7243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1D1AF8-C3A0-4DBC-B331-3E5F8729D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BE53BF-20FB-4D7A-A6C1-4C1552CF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E871C-A1AA-4E72-89C6-F0FC5BA35AFC}" type="datetime1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03/02/2020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EFF475-06C3-4281-B2BF-D5B5A725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FC2768-42B7-4F9F-A7E9-2C567628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B44F6-035E-498E-9F73-08B3B83B7BBD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5DB6F-9E8A-4ACF-BA5D-856B0473A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E65F2D-B7FE-4ECF-87ED-6A1DF08E2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453887-2987-4102-ADC7-9393CB62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E341C6-5EF8-4419-A846-655D89BF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91ED99-8991-4F9F-ABEA-931271A8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2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CAAAD-662A-4640-AC1D-15908F86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644E5-2E63-469F-9F97-79CAAAFA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CE0FAD-A78B-484E-9641-BA1205CB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2154C8-7722-4116-AEDE-96C6535E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93B09F-9256-4D3B-BE95-B4A4E306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5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10C16-1221-4219-8020-EC8D3E1F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C02310-7060-47E0-A85C-F8D8151E1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747964-E1A8-422C-9666-0A389DEB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31A969-DD68-47C8-9C16-76349118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C760EA-B234-409E-88A1-DC6DCF7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928D2-A04A-4458-A9FA-74CA316D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4334BF-CB37-49D7-B09F-019FA6F44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8A4BB2-8975-48FF-88ED-1A66B9827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DDF20C-C9CC-4B48-925C-99443168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7B57D0-81A2-4B6D-AD2A-CF488B7A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41A757-239E-48B4-AE56-0E7633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6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49678-3DBE-4DC2-B277-389573C9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56C2DF-67B5-4C02-AC8B-36495E66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5A9EC7-B2F4-4BCC-ADEC-07B0E6864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8EDD65-FB33-4E8A-98F8-C225E5C3A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533ECB-E1B3-439E-9E5C-4D35EECEB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18656B-8B34-410A-A275-21CA0080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B85346C-70ED-4B4B-B172-F1DE199D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AF91AC-BD36-48D5-967F-88563B5B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1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A5EFE8-2512-41C9-B3F5-D567B4D1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EAC3834-B48A-4408-90D0-00FDF374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6AD8B5-3C31-4E4D-BBC0-1EDC03A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672CC5-D6CF-4A1B-9316-2E313F6D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6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30120C6-C053-4169-93E8-3BD7E3F1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CF32AD-3EA6-4A60-BAFF-E06B9210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D23E3E-07C9-4934-8478-CC5E3C82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1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4E82-9155-4BC1-A390-D28EAE55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6655E7-465E-4637-A1C4-B5E546E6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E15EC1-31D9-4EF3-9D46-61A2DE96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48B297-6CAD-4D27-B97A-3C433FF6977E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BBF542-A083-4D55-901C-B0A5730A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CE1793-1EA7-4755-8898-C77571DA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D81500-2B2B-47B4-A65C-88556C6D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715A92-5B71-4086-9335-CDEEF6EE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77D07B-AC45-40BB-93B0-46B660F8D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F64563-BFF2-4E1A-A3DC-67E8A1F2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68663D-76D4-4224-BD18-662C77DD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D7917C-26D5-470D-9002-B9539145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8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85219-C6F7-4A2C-A8AE-162BFC99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F9A705-0386-45CA-AC4B-A3EF413C5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951755-B128-439A-BF24-EF68AA3A7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305F0B-5C0C-4997-9A50-B2F5FBB3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3C0301-CE1C-4061-97F5-A8D675CB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452919-E480-413D-97CE-2D2D838D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5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68AF45-6CD6-4752-AFE0-E9E33066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51170A-2706-4C9D-9F19-F6896CD6A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7D5F01-1B98-40F1-BDC6-B7FBF53D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3A574E-6324-4790-A2FB-828D0971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74C0C1-D6EC-44D0-A749-E22D49B9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2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2D89C1-8839-4D80-B0AD-1F757A170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5F9B7E-4DC6-4E26-A239-A2B17042E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92B532-CDDF-4D03-AFF9-B7C62AF5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E0D2-BC8D-4ABE-8369-248784402ADC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CDA225-B131-4CD0-B304-270C6A12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98AB81-C992-4A12-B98C-FD4A9EA1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FC5F2-7735-456A-BB2A-E445E9281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7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D95137-1893-40E4-A3A3-27D896AA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85F0E-6674-46F0-B223-92C28A942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13D4C5-D34F-4A9A-8F28-2D7F59E8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74D794-2F03-4BB2-8830-6344294E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397A81-2D60-4900-A238-7A773520CAB5}" type="datetime1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C7C9F2-74AB-47C7-BE16-629B1778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2EB90B-3286-4DE7-9EA3-7D402240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4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A3804-2361-425F-B02D-54B09574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C18AB6-2F48-4F2B-AE3B-80D72447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3A8E73-7AF9-438E-9528-7FBDE8AC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DD771F-8642-4F5B-869F-AC69A971B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7E87BF-8DCE-49EE-B705-DAC807AAB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BC23D8-5662-4774-AD99-9568B181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ED37-A873-4649-A209-5563FB6032BF}" type="datetime1">
              <a:rPr lang="it-IT" smtClean="0"/>
              <a:t>03/02/2020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8978BB-DCDD-4DD5-8CCF-83CBB8BC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F01A2C-7A2F-48D9-8B96-B2EEBCB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8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3EDB1-D6A4-4818-8437-AADC68FE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1BF3D2-2B00-4EF1-8D76-6D99FD96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8AD7B-D6E5-48CB-AA4C-183B17BFA510}" type="datetime1">
              <a:rPr lang="it-IT" smtClean="0"/>
              <a:t>03/02/2020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A8F695-EA60-4EC6-A9EC-90E8C3DC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92C173-3428-48F2-82DA-723C28D4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5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4A0186-9FE5-485A-BAC5-C40FA378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F2BEA-9A82-4438-968F-DEB36EB3C40E}" type="datetime1">
              <a:rPr lang="it-IT" smtClean="0"/>
              <a:t>03/02/2020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CE8080-C69B-4DA9-B8B2-DE4CE157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93EE31-B543-4407-AAE5-27289B39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AA9D0-58AD-4C71-880E-0D69039C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632EB0-9A1B-49F2-9CDC-AA0DDCA66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CEBEF2-0EDF-4981-A04B-23EBC526B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228E6C-D6F8-40C9-AE79-C42D0517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A9912-3FAD-482F-B702-56DAC7DD3E1E}" type="datetime1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E234C8-664E-442A-9123-8F07D202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1D3B43-78A1-4E55-94AB-B3A07170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1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E3038-1F61-4E21-B7A3-3E0F7163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0F0AF0-6492-4675-AEF0-F97D03C84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E3231F-C150-4FEC-86FA-1E813CF42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18878C-F1DD-4752-A48B-AF700FB5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5C60F3-4105-4896-A72C-2EE8CC23F974}" type="datetime1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E1A726-0B92-425C-BC02-2AEA1300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A6CA0B-71C4-4CB1-8F96-EB29E968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B44F6-035E-498E-9F73-08B3B83B7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5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97234" y="6071118"/>
            <a:ext cx="2194750" cy="652329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D583AF05-2DA4-43B4-A77F-E471A97DE23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1999" cy="1249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9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D583AF05-2DA4-43B4-A77F-E471A97DE23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1999" cy="1249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438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95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maestridellagrand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p-italia.co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asp-italia.com/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CA7B38-99B2-466B-8864-F07E867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9" y="0"/>
            <a:ext cx="1310640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0259C0-BE8A-4204-8420-DAA945F729EF}"/>
              </a:ext>
            </a:extLst>
          </p:cNvPr>
          <p:cNvSpPr txBox="1"/>
          <p:nvPr/>
        </p:nvSpPr>
        <p:spPr>
          <a:xfrm>
            <a:off x="5206180" y="817418"/>
            <a:ext cx="7789383" cy="150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ORCHESTRATOR</a:t>
            </a:r>
          </a:p>
          <a:p>
            <a:pPr algn="ctr"/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C29297-3A8B-44B9-A4B6-21C39989F406}"/>
              </a:ext>
            </a:extLst>
          </p:cNvPr>
          <p:cNvSpPr txBox="1"/>
          <p:nvPr/>
        </p:nvSpPr>
        <p:spPr>
          <a:xfrm>
            <a:off x="6038236" y="1438243"/>
            <a:ext cx="6108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rgbClr val="002060"/>
                </a:solidFill>
              </a:rPr>
              <a:t>Per sorprendere i tuoi clienti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8" y="6135975"/>
            <a:ext cx="1981201" cy="590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9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D8D9401-81FC-4C3E-B0D8-76BE3FCDA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7" y="1464502"/>
            <a:ext cx="5261039" cy="2912955"/>
          </a:xfrm>
          <a:prstGeom prst="rect">
            <a:avLst/>
          </a:prstGeom>
          <a:effectLst>
            <a:outerShdw blurRad="190500" dist="203200" dir="7140000" sx="103000" sy="103000" algn="ctr" rotWithShape="0">
              <a:srgbClr val="000000">
                <a:alpha val="47000"/>
              </a:srgb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BE9C928-629F-456A-9A5D-FE3442775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34" y="3611808"/>
            <a:ext cx="4906132" cy="2728304"/>
          </a:xfrm>
          <a:prstGeom prst="rect">
            <a:avLst/>
          </a:prstGeom>
          <a:effectLst>
            <a:outerShdw blurRad="190500" dist="203200" dir="7140000" sx="103000" sy="103000" algn="ctr" rotWithShape="0">
              <a:srgbClr val="000000">
                <a:alpha val="47000"/>
              </a:srgbClr>
            </a:outerShdw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448301B-C6F9-41F9-81A7-2F3216DD7F8E}"/>
              </a:ext>
            </a:extLst>
          </p:cNvPr>
          <p:cNvSpPr/>
          <p:nvPr/>
        </p:nvSpPr>
        <p:spPr>
          <a:xfrm>
            <a:off x="253976" y="248468"/>
            <a:ext cx="6000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Migliora il servizio clienti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F0C452-1555-4DDC-88E5-919F11FBAA8A}"/>
              </a:ext>
            </a:extLst>
          </p:cNvPr>
          <p:cNvSpPr txBox="1"/>
          <p:nvPr/>
        </p:nvSpPr>
        <p:spPr>
          <a:xfrm>
            <a:off x="6439866" y="2208536"/>
            <a:ext cx="54168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002060"/>
                </a:solidFill>
              </a:rPr>
              <a:t>Il cliente finale viene aggiornato sullo stato di avanzamento dei lavori tramite </a:t>
            </a:r>
            <a:r>
              <a:rPr lang="it-IT" sz="2500" b="1" dirty="0">
                <a:solidFill>
                  <a:srgbClr val="002060"/>
                </a:solidFill>
              </a:rPr>
              <a:t>SMS o email.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B050B7-75D6-46B8-AC04-FAC2CC8E2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930" y="322860"/>
            <a:ext cx="288975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8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1A8D22E8-6B56-46BA-A4F9-0CD3AAC301F4}"/>
              </a:ext>
            </a:extLst>
          </p:cNvPr>
          <p:cNvGrpSpPr/>
          <p:nvPr/>
        </p:nvGrpSpPr>
        <p:grpSpPr>
          <a:xfrm>
            <a:off x="4994573" y="1141383"/>
            <a:ext cx="4086744" cy="5193110"/>
            <a:chOff x="-391603" y="1006844"/>
            <a:chExt cx="4502748" cy="5721735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0F9C3E4-B653-4D30-A409-8A280E995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1603" y="1006844"/>
              <a:ext cx="3539130" cy="5496741"/>
            </a:xfrm>
            <a:prstGeom prst="rect">
              <a:avLst/>
            </a:prstGeom>
            <a:effectLst>
              <a:outerShdw blurRad="190500" dist="203200" dir="2460000" sx="103000" sy="103000" algn="ctr" rotWithShape="0">
                <a:schemeClr val="tx1">
                  <a:alpha val="47000"/>
                </a:schemeClr>
              </a:outerShdw>
            </a:effectLst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13BAEF4-C437-43E9-A691-A908E5142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30" y="1869498"/>
              <a:ext cx="2144944" cy="3926011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3420E605-B413-407C-A6DB-474B45F3D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343" y="3161007"/>
              <a:ext cx="1961802" cy="3567572"/>
            </a:xfrm>
            <a:prstGeom prst="rect">
              <a:avLst/>
            </a:prstGeom>
            <a:effectLst>
              <a:outerShdw blurRad="190500" dist="203200" dir="2460000" sx="103000" sy="103000" algn="ctr" rotWithShape="0">
                <a:srgbClr val="000000">
                  <a:alpha val="47000"/>
                </a:srgbClr>
              </a:outerShdw>
            </a:effectLst>
          </p:spPr>
        </p:pic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7CE2626B-4BA7-42A0-8E7A-4E074ADFC2B8}"/>
              </a:ext>
            </a:extLst>
          </p:cNvPr>
          <p:cNvSpPr/>
          <p:nvPr/>
        </p:nvSpPr>
        <p:spPr>
          <a:xfrm>
            <a:off x="1" y="26440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Le tue pratiche ed appuntamenti a portata di mano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E57BE44-52F7-47C9-8A14-1172E3134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004" y="1609987"/>
            <a:ext cx="3576282" cy="119209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6064E1C-01A5-4FC9-92ED-8E9C29556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6879"/>
            <a:ext cx="5029181" cy="63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165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9" y="1908174"/>
            <a:ext cx="4382219" cy="2441233"/>
          </a:xfrm>
        </p:spPr>
      </p:pic>
      <p:sp>
        <p:nvSpPr>
          <p:cNvPr id="6" name="Rettangolo 5"/>
          <p:cNvSpPr/>
          <p:nvPr/>
        </p:nvSpPr>
        <p:spPr>
          <a:xfrm>
            <a:off x="419544" y="4469102"/>
            <a:ext cx="56638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il servizio di ASP Italia, garantiamo un servizio veloce, puntuale e il cliente è seguito ed informato ad ogni passaggio</a:t>
            </a:r>
            <a:r>
              <a:rPr lang="it-IT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6D9E7B-B6BA-4397-B399-884383FE8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963" y="1249788"/>
            <a:ext cx="5809037" cy="4150669"/>
          </a:xfrm>
          <a:prstGeom prst="rect">
            <a:avLst/>
          </a:prstGeom>
        </p:spPr>
      </p:pic>
      <p:sp>
        <p:nvSpPr>
          <p:cNvPr id="12" name="Fumetto: rettangolo 11">
            <a:extLst>
              <a:ext uri="{FF2B5EF4-FFF2-40B4-BE49-F238E27FC236}">
                <a16:creationId xmlns:a16="http://schemas.microsoft.com/office/drawing/2014/main" id="{4C0FE42B-9AA6-4AFC-93AB-1FDABC247A8D}"/>
              </a:ext>
            </a:extLst>
          </p:cNvPr>
          <p:cNvSpPr/>
          <p:nvPr/>
        </p:nvSpPr>
        <p:spPr>
          <a:xfrm>
            <a:off x="1" y="0"/>
            <a:ext cx="3922643" cy="1249788"/>
          </a:xfrm>
          <a:prstGeom prst="wedgeRectCallout">
            <a:avLst>
              <a:gd name="adj1" fmla="val -20833"/>
              <a:gd name="adj2" fmla="val 6796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241300" dir="10680000" sx="97000" sy="97000" algn="ctr" rotWithShape="0">
              <a:schemeClr val="tx1"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b="1" dirty="0">
                <a:solidFill>
                  <a:srgbClr val="002060"/>
                </a:solidFill>
              </a:rPr>
              <a:t>Dicono di noi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83BC25D-891B-42E2-B9F2-155A6CCFE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652" y="316033"/>
            <a:ext cx="288975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577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638684-0B02-42D5-B1B3-164C7002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23" y="1643074"/>
            <a:ext cx="6349999" cy="20052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10B700-57FA-4072-8C9E-827B386AD4D5}"/>
              </a:ext>
            </a:extLst>
          </p:cNvPr>
          <p:cNvSpPr txBox="1"/>
          <p:nvPr/>
        </p:nvSpPr>
        <p:spPr>
          <a:xfrm>
            <a:off x="197465" y="3817078"/>
            <a:ext cx="5420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info@asp-italia.com</a:t>
            </a:r>
            <a:endParaRPr lang="it-IT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F7FE47-A739-40D7-B7ED-4A900C3398F6}"/>
              </a:ext>
            </a:extLst>
          </p:cNvPr>
          <p:cNvSpPr txBox="1"/>
          <p:nvPr/>
        </p:nvSpPr>
        <p:spPr>
          <a:xfrm>
            <a:off x="6492250" y="5047915"/>
            <a:ext cx="381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Tel. 039. 380081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8267CBB-C0C4-4B63-BBF9-ABD826FEF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6" y="5032259"/>
            <a:ext cx="703015" cy="7235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492250" y="3848406"/>
            <a:ext cx="6215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www.asp-italia.com</a:t>
            </a:r>
            <a:endParaRPr lang="it-IT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105A10-E9F8-429A-885F-773FD3493E0D}"/>
              </a:ext>
            </a:extLst>
          </p:cNvPr>
          <p:cNvSpPr txBox="1"/>
          <p:nvPr/>
        </p:nvSpPr>
        <p:spPr>
          <a:xfrm>
            <a:off x="1214299" y="5031102"/>
            <a:ext cx="405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800914393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5064023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86496699-87C1-4735-A76E-3590C0248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140485"/>
              </p:ext>
            </p:extLst>
          </p:nvPr>
        </p:nvGraphicFramePr>
        <p:xfrm>
          <a:off x="299526" y="0"/>
          <a:ext cx="116659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FACE9D0A-937F-43F1-A0EE-EAA12943F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229" y="3023269"/>
            <a:ext cx="357256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4752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BDAF32-453B-4294-A93C-7FA6C8739F54}"/>
              </a:ext>
            </a:extLst>
          </p:cNvPr>
          <p:cNvSpPr txBox="1"/>
          <p:nvPr/>
        </p:nvSpPr>
        <p:spPr>
          <a:xfrm>
            <a:off x="304799" y="205169"/>
            <a:ext cx="11464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Tutto in un’unica piattaforma</a:t>
            </a:r>
            <a:endParaRPr lang="it-IT" sz="3000" b="1" dirty="0">
              <a:solidFill>
                <a:srgbClr val="00206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939250-EA05-40BF-A1A9-48A54BB54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951" y="350095"/>
            <a:ext cx="2889754" cy="9632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B35F59-379E-40F1-A6A4-3A83C44E1D54}"/>
              </a:ext>
            </a:extLst>
          </p:cNvPr>
          <p:cNvSpPr txBox="1"/>
          <p:nvPr/>
        </p:nvSpPr>
        <p:spPr>
          <a:xfrm>
            <a:off x="304799" y="1530668"/>
            <a:ext cx="1146441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b="1" i="1" dirty="0">
                <a:solidFill>
                  <a:srgbClr val="002060"/>
                </a:solidFill>
              </a:rPr>
              <a:t>Piattaforma web </a:t>
            </a:r>
            <a:r>
              <a:rPr lang="it-IT" sz="2500" i="1" dirty="0">
                <a:solidFill>
                  <a:srgbClr val="002060"/>
                </a:solidFill>
              </a:rPr>
              <a:t>(nessuna installazione), condivisione dei dati della pratica in tempo reale tra collaboratori e operatori esterni, identificazione dei veicoli e dei ricambi specifici con la targa, accettazione veicolo e apertura della pratica con Tablet.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i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i="1" dirty="0">
                <a:solidFill>
                  <a:srgbClr val="002060"/>
                </a:solidFill>
              </a:rPr>
              <a:t>Tutti i dati di carrozzeria e </a:t>
            </a:r>
            <a:r>
              <a:rPr lang="it-IT" sz="2500" i="1" dirty="0">
                <a:solidFill>
                  <a:srgbClr val="FF0000"/>
                </a:solidFill>
              </a:rPr>
              <a:t>meccatronica </a:t>
            </a:r>
            <a:r>
              <a:rPr lang="it-IT" sz="2500" i="1" dirty="0">
                <a:solidFill>
                  <a:srgbClr val="002060"/>
                </a:solidFill>
              </a:rPr>
              <a:t>in un solo strumento per una </a:t>
            </a:r>
            <a:r>
              <a:rPr lang="it-IT" sz="2500" b="1" i="1" dirty="0">
                <a:solidFill>
                  <a:srgbClr val="002060"/>
                </a:solidFill>
              </a:rPr>
              <a:t>più veloce e precisa gestione amministrativa e preventivazione al cliente.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i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b="1" i="1" dirty="0">
                <a:solidFill>
                  <a:srgbClr val="002060"/>
                </a:solidFill>
              </a:rPr>
              <a:t>Facile da usare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i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i="1" dirty="0">
                <a:solidFill>
                  <a:srgbClr val="002060"/>
                </a:solidFill>
              </a:rPr>
              <a:t>il tuo cliente sarà sempre aggiornato sullo stato di avanzamento dei lavori tramite </a:t>
            </a:r>
            <a:r>
              <a:rPr lang="it-IT" sz="2500" b="1" i="1" dirty="0">
                <a:solidFill>
                  <a:srgbClr val="002060"/>
                </a:solidFill>
              </a:rPr>
              <a:t>sms o email.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i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b="1" i="1" dirty="0">
                <a:solidFill>
                  <a:srgbClr val="002060"/>
                </a:solidFill>
              </a:rPr>
              <a:t>Niente più carta</a:t>
            </a:r>
            <a:r>
              <a:rPr lang="it-IT" sz="2500" i="1" dirty="0">
                <a:solidFill>
                  <a:srgbClr val="002060"/>
                </a:solidFill>
              </a:rPr>
              <a:t>: i documenti sono in formato digitale.  </a:t>
            </a:r>
          </a:p>
        </p:txBody>
      </p:sp>
    </p:spTree>
    <p:extLst>
      <p:ext uri="{BB962C8B-B14F-4D97-AF65-F5344CB8AC3E}">
        <p14:creationId xmlns:p14="http://schemas.microsoft.com/office/powerpoint/2010/main" val="37639838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BDAF32-453B-4294-A93C-7FA6C8739F54}"/>
              </a:ext>
            </a:extLst>
          </p:cNvPr>
          <p:cNvSpPr txBox="1"/>
          <p:nvPr/>
        </p:nvSpPr>
        <p:spPr>
          <a:xfrm>
            <a:off x="304799" y="205169"/>
            <a:ext cx="11464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Automatizza il flusso di lavoro</a:t>
            </a:r>
            <a:endParaRPr lang="it-IT" sz="3000" b="1" dirty="0">
              <a:solidFill>
                <a:srgbClr val="00206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833518-A6DE-4BD2-B64B-0E8AF234AB6E}"/>
              </a:ext>
            </a:extLst>
          </p:cNvPr>
          <p:cNvSpPr txBox="1"/>
          <p:nvPr/>
        </p:nvSpPr>
        <p:spPr>
          <a:xfrm>
            <a:off x="516193" y="2323811"/>
            <a:ext cx="1104162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i="1" dirty="0">
                <a:solidFill>
                  <a:srgbClr val="002060"/>
                </a:solidFill>
              </a:rPr>
              <a:t>seguire il flusso dei veicoli che entrano nella carrozzeria, velocizzando i tempi di lavorazione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i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i="1" dirty="0">
                <a:solidFill>
                  <a:srgbClr val="002060"/>
                </a:solidFill>
              </a:rPr>
              <a:t>ottenere una programmazione precisa delle riparazioni</a:t>
            </a:r>
          </a:p>
          <a:p>
            <a:pPr algn="just"/>
            <a:endParaRPr lang="it-IT" sz="2500" i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i="1" dirty="0">
                <a:solidFill>
                  <a:srgbClr val="002060"/>
                </a:solidFill>
              </a:rPr>
              <a:t>gestire rapidamente più sedi o diversi soggetti che collaborano con te</a:t>
            </a:r>
          </a:p>
          <a:p>
            <a:pPr algn="just"/>
            <a:r>
              <a:rPr lang="it-IT" sz="2500" i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i="1" dirty="0">
                <a:solidFill>
                  <a:srgbClr val="002060"/>
                </a:solidFill>
              </a:rPr>
              <a:t>gestire preventivi e ricambi </a:t>
            </a:r>
          </a:p>
          <a:p>
            <a:pPr algn="just"/>
            <a:endParaRPr lang="it-IT" sz="2500" i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i="1" dirty="0">
                <a:solidFill>
                  <a:srgbClr val="002060"/>
                </a:solidFill>
              </a:rPr>
              <a:t>fatturazione elettronica. </a:t>
            </a:r>
          </a:p>
          <a:p>
            <a:pPr algn="just"/>
            <a:endParaRPr lang="it-IT" sz="2500" i="1" dirty="0">
              <a:solidFill>
                <a:srgbClr val="00206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939250-EA05-40BF-A1A9-48A54BB54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951" y="350095"/>
            <a:ext cx="2889754" cy="96325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1550B7-2861-413A-A832-2AAA7B1F8F0E}"/>
              </a:ext>
            </a:extLst>
          </p:cNvPr>
          <p:cNvSpPr txBox="1"/>
          <p:nvPr/>
        </p:nvSpPr>
        <p:spPr>
          <a:xfrm>
            <a:off x="304799" y="1469154"/>
            <a:ext cx="91931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002060"/>
                </a:solidFill>
              </a:rPr>
              <a:t>In particolare puoi: </a:t>
            </a:r>
          </a:p>
        </p:txBody>
      </p:sp>
    </p:spTree>
    <p:extLst>
      <p:ext uri="{BB962C8B-B14F-4D97-AF65-F5344CB8AC3E}">
        <p14:creationId xmlns:p14="http://schemas.microsoft.com/office/powerpoint/2010/main" val="214740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2066C7-BA05-486E-8A03-CD1685361865}"/>
              </a:ext>
            </a:extLst>
          </p:cNvPr>
          <p:cNvSpPr/>
          <p:nvPr/>
        </p:nvSpPr>
        <p:spPr>
          <a:xfrm>
            <a:off x="0" y="258052"/>
            <a:ext cx="5318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Gestione Preventivi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16FAAA-C157-40B9-BC81-923ABEC8B868}"/>
              </a:ext>
            </a:extLst>
          </p:cNvPr>
          <p:cNvSpPr txBox="1"/>
          <p:nvPr/>
        </p:nvSpPr>
        <p:spPr>
          <a:xfrm>
            <a:off x="277761" y="2343167"/>
            <a:ext cx="116364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>
                <a:solidFill>
                  <a:srgbClr val="002060"/>
                </a:solidFill>
              </a:rPr>
              <a:t>Fai i preventivi in modo veloce grazie alla possibilità di integrare </a:t>
            </a:r>
            <a:r>
              <a:rPr lang="it-IT" sz="2500" b="1" dirty="0">
                <a:solidFill>
                  <a:srgbClr val="002060"/>
                </a:solidFill>
              </a:rPr>
              <a:t>INFOCAR DATA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FD0EFE-BA73-415C-B59E-B5183242E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18" y="3429000"/>
            <a:ext cx="4078014" cy="97517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A3695BA-95BF-4B2A-B406-6A0E3726F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401" y="357090"/>
            <a:ext cx="2889754" cy="96325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B391254-4BFA-4C31-B9E1-C6CF542D044E}"/>
              </a:ext>
            </a:extLst>
          </p:cNvPr>
          <p:cNvSpPr/>
          <p:nvPr/>
        </p:nvSpPr>
        <p:spPr>
          <a:xfrm>
            <a:off x="2287713" y="5235367"/>
            <a:ext cx="76165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500" dirty="0">
                <a:solidFill>
                  <a:srgbClr val="002060"/>
                </a:solidFill>
              </a:rPr>
              <a:t>la banca dati più autorevole per gli operatori automotive.</a:t>
            </a:r>
          </a:p>
        </p:txBody>
      </p:sp>
    </p:spTree>
    <p:extLst>
      <p:ext uri="{BB962C8B-B14F-4D97-AF65-F5344CB8AC3E}">
        <p14:creationId xmlns:p14="http://schemas.microsoft.com/office/powerpoint/2010/main" val="1875186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2066C7-BA05-486E-8A03-CD1685361865}"/>
              </a:ext>
            </a:extLst>
          </p:cNvPr>
          <p:cNvSpPr/>
          <p:nvPr/>
        </p:nvSpPr>
        <p:spPr>
          <a:xfrm>
            <a:off x="-254666" y="189621"/>
            <a:ext cx="5318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Gestione Officina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86BED5-E629-463F-879D-812300B70823}"/>
              </a:ext>
            </a:extLst>
          </p:cNvPr>
          <p:cNvSpPr txBox="1"/>
          <p:nvPr/>
        </p:nvSpPr>
        <p:spPr>
          <a:xfrm>
            <a:off x="383400" y="4570135"/>
            <a:ext cx="11498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00" dirty="0">
                <a:solidFill>
                  <a:srgbClr val="002060"/>
                </a:solidFill>
              </a:rPr>
              <a:t>Con un click, puoi generare la scheda di lavoro dal tuo preventivo e assegnare i compiti agli operai in base alle loro competenze e al loro carico di lavoro.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16FAAA-C157-40B9-BC81-923ABEC8B868}"/>
              </a:ext>
            </a:extLst>
          </p:cNvPr>
          <p:cNvSpPr txBox="1"/>
          <p:nvPr/>
        </p:nvSpPr>
        <p:spPr>
          <a:xfrm>
            <a:off x="7298467" y="2127761"/>
            <a:ext cx="4967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i="1" dirty="0">
                <a:solidFill>
                  <a:srgbClr val="002060"/>
                </a:solidFill>
              </a:rPr>
              <a:t>Pianifica il lavoro in officina, </a:t>
            </a:r>
          </a:p>
          <a:p>
            <a:r>
              <a:rPr lang="it-IT" sz="3000" b="1" i="1" dirty="0">
                <a:solidFill>
                  <a:srgbClr val="002060"/>
                </a:solidFill>
              </a:rPr>
              <a:t>e velocizza le tue attività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6D903C0-54BF-4CE7-BBCB-1179F1A64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1242705"/>
            <a:ext cx="6779342" cy="306790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061BC2-EADF-4821-878A-04F56D01C87F}"/>
              </a:ext>
            </a:extLst>
          </p:cNvPr>
          <p:cNvSpPr txBox="1"/>
          <p:nvPr/>
        </p:nvSpPr>
        <p:spPr>
          <a:xfrm>
            <a:off x="344729" y="5661941"/>
            <a:ext cx="9437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002060"/>
                </a:solidFill>
              </a:rPr>
              <a:t>Grazie alla funzione </a:t>
            </a:r>
            <a:r>
              <a:rPr lang="it-IT" sz="2500" b="1" dirty="0" err="1">
                <a:solidFill>
                  <a:srgbClr val="002060"/>
                </a:solidFill>
              </a:rPr>
              <a:t>MarcaTempo</a:t>
            </a:r>
            <a:r>
              <a:rPr lang="it-IT" sz="2500" b="1" dirty="0">
                <a:solidFill>
                  <a:srgbClr val="002060"/>
                </a:solidFill>
              </a:rPr>
              <a:t>, </a:t>
            </a:r>
            <a:r>
              <a:rPr lang="it-IT" sz="2500" dirty="0">
                <a:solidFill>
                  <a:srgbClr val="002060"/>
                </a:solidFill>
              </a:rPr>
              <a:t>potrai verificare i tempi di lavoro effettivamente impiegati.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EC0807-797D-475F-9A50-23A864808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375" y="308950"/>
            <a:ext cx="288975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5250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03FA091-C596-4761-AE90-4839EDE9470A}"/>
              </a:ext>
            </a:extLst>
          </p:cNvPr>
          <p:cNvSpPr/>
          <p:nvPr/>
        </p:nvSpPr>
        <p:spPr>
          <a:xfrm>
            <a:off x="265864" y="217709"/>
            <a:ext cx="3646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Ordini ricambi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9F4B08F-8B5E-4D29-A55D-50245EB3234A}"/>
              </a:ext>
            </a:extLst>
          </p:cNvPr>
          <p:cNvSpPr/>
          <p:nvPr/>
        </p:nvSpPr>
        <p:spPr>
          <a:xfrm>
            <a:off x="265132" y="5510939"/>
            <a:ext cx="1158726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rgbClr val="002060"/>
                </a:solidFill>
              </a:rPr>
              <a:t>Ordina i ricambi al tuo fornitore di fiducia direttamente dalla scheda lavoro oppure dal preventivo. </a:t>
            </a:r>
          </a:p>
          <a:p>
            <a:endParaRPr lang="it-IT" sz="2500" dirty="0">
              <a:solidFill>
                <a:srgbClr val="002060"/>
              </a:solidFill>
            </a:endParaRPr>
          </a:p>
          <a:p>
            <a:endParaRPr lang="it-IT" sz="2500" dirty="0">
              <a:solidFill>
                <a:srgbClr val="002060"/>
              </a:solidFill>
            </a:endParaRPr>
          </a:p>
          <a:p>
            <a:endParaRPr lang="it-IT" sz="2500" dirty="0">
              <a:solidFill>
                <a:srgbClr val="00206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1A6DFD-8D19-46EE-97EE-2F5949A5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642" y="339093"/>
            <a:ext cx="2889754" cy="9632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0D4DB8-C860-4B45-BEA1-C88A97C57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026"/>
            <a:ext cx="12334793" cy="41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269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2066C7-BA05-486E-8A03-CD1685361865}"/>
              </a:ext>
            </a:extLst>
          </p:cNvPr>
          <p:cNvSpPr/>
          <p:nvPr/>
        </p:nvSpPr>
        <p:spPr>
          <a:xfrm>
            <a:off x="0" y="228452"/>
            <a:ext cx="6286756" cy="77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Fatturazione elettronica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16FAAA-C157-40B9-BC81-923ABEC8B868}"/>
              </a:ext>
            </a:extLst>
          </p:cNvPr>
          <p:cNvSpPr txBox="1"/>
          <p:nvPr/>
        </p:nvSpPr>
        <p:spPr>
          <a:xfrm>
            <a:off x="6802640" y="1605604"/>
            <a:ext cx="50526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002060"/>
                </a:solidFill>
              </a:rPr>
              <a:t>Emetti la </a:t>
            </a:r>
            <a:r>
              <a:rPr lang="it-IT" sz="2500" b="1" dirty="0">
                <a:solidFill>
                  <a:srgbClr val="002060"/>
                </a:solidFill>
              </a:rPr>
              <a:t>fattura elettronica </a:t>
            </a:r>
            <a:r>
              <a:rPr lang="it-IT" sz="2500" dirty="0">
                <a:solidFill>
                  <a:srgbClr val="002060"/>
                </a:solidFill>
              </a:rPr>
              <a:t>direttamente dalla scheda lavoro in formato XML. </a:t>
            </a:r>
          </a:p>
          <a:p>
            <a:endParaRPr lang="it-IT" sz="2500" dirty="0">
              <a:solidFill>
                <a:srgbClr val="00206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4C5963A-0E58-44F0-BBF8-14FEA72C3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492" y="329472"/>
            <a:ext cx="2889754" cy="9632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C79B94-4D21-46F5-9BCE-E62795D41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946"/>
            <a:ext cx="5816088" cy="3407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AAEB0C6-374F-46D7-848A-9951033DB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837" y="3493477"/>
            <a:ext cx="5541744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85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2066C7-BA05-486E-8A03-CD1685361865}"/>
              </a:ext>
            </a:extLst>
          </p:cNvPr>
          <p:cNvSpPr/>
          <p:nvPr/>
        </p:nvSpPr>
        <p:spPr>
          <a:xfrm>
            <a:off x="-368709" y="191729"/>
            <a:ext cx="5151130" cy="79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Niente più carta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530A70-643D-48AA-B786-F0F12668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7778"/>
            <a:ext cx="5943011" cy="3817619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6A88AED-7C4D-4328-A8AE-7414BC22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837" y="2638666"/>
            <a:ext cx="5955165" cy="861773"/>
          </a:xfrm>
        </p:spPr>
        <p:txBody>
          <a:bodyPr/>
          <a:lstStyle/>
          <a:p>
            <a:pPr marL="0" indent="0">
              <a:buNone/>
            </a:pPr>
            <a:r>
              <a:rPr lang="it-IT" sz="2500" dirty="0">
                <a:solidFill>
                  <a:srgbClr val="002060"/>
                </a:solidFill>
              </a:rPr>
              <a:t>Le pratiche saranno più semplici, veloci e più “</a:t>
            </a:r>
            <a:r>
              <a:rPr lang="it-IT" sz="2500" dirty="0">
                <a:solidFill>
                  <a:srgbClr val="00B050"/>
                </a:solidFill>
              </a:rPr>
              <a:t>green</a:t>
            </a:r>
            <a:r>
              <a:rPr lang="it-IT" sz="2500" dirty="0">
                <a:solidFill>
                  <a:srgbClr val="002060"/>
                </a:solidFill>
              </a:rPr>
              <a:t>”!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8034F0-7D33-4823-A7EE-C117BE7DF752}"/>
              </a:ext>
            </a:extLst>
          </p:cNvPr>
          <p:cNvSpPr txBox="1"/>
          <p:nvPr/>
        </p:nvSpPr>
        <p:spPr>
          <a:xfrm>
            <a:off x="189502" y="1444691"/>
            <a:ext cx="11667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00" dirty="0">
                <a:solidFill>
                  <a:srgbClr val="002060"/>
                </a:solidFill>
              </a:rPr>
              <a:t>I documenti digitali sono sempre disponibili, evitando la fatica di scannerizzare, stampare, compilare e inviare la documentazione necessaria. </a:t>
            </a:r>
          </a:p>
          <a:p>
            <a:pPr algn="just"/>
            <a:endParaRPr lang="it-IT" sz="2000" dirty="0">
              <a:solidFill>
                <a:srgbClr val="002060"/>
              </a:solidFill>
            </a:endParaRPr>
          </a:p>
          <a:p>
            <a:pPr algn="just"/>
            <a:endParaRPr lang="it-IT" sz="2000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30239C-AF97-4100-A0D0-9195FE77B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900" y="342106"/>
            <a:ext cx="2889754" cy="96325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D1D970A-4191-43E8-A49E-2E6882393988}"/>
              </a:ext>
            </a:extLst>
          </p:cNvPr>
          <p:cNvSpPr/>
          <p:nvPr/>
        </p:nvSpPr>
        <p:spPr>
          <a:xfrm>
            <a:off x="6090991" y="483876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500" b="1" dirty="0">
                <a:solidFill>
                  <a:srgbClr val="002060"/>
                </a:solidFill>
              </a:rPr>
              <a:t>Ricorda: </a:t>
            </a:r>
          </a:p>
          <a:p>
            <a:r>
              <a:rPr lang="it-IT" sz="2500" b="1" dirty="0">
                <a:solidFill>
                  <a:srgbClr val="002060"/>
                </a:solidFill>
              </a:rPr>
              <a:t>la firma scannerizzata non ha valore legale!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BE97DF-72F0-4846-ADF9-706E30A00A1C}"/>
              </a:ext>
            </a:extLst>
          </p:cNvPr>
          <p:cNvSpPr txBox="1"/>
          <p:nvPr/>
        </p:nvSpPr>
        <p:spPr>
          <a:xfrm>
            <a:off x="6078837" y="3738714"/>
            <a:ext cx="5446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002060"/>
                </a:solidFill>
              </a:rPr>
              <a:t>Avranno valore legale grazie alla </a:t>
            </a:r>
            <a:r>
              <a:rPr lang="it-IT" sz="2500" b="1" dirty="0">
                <a:solidFill>
                  <a:srgbClr val="002060"/>
                </a:solidFill>
              </a:rPr>
              <a:t>firma digitale. </a:t>
            </a:r>
          </a:p>
        </p:txBody>
      </p:sp>
    </p:spTree>
    <p:extLst>
      <p:ext uri="{BB962C8B-B14F-4D97-AF65-F5344CB8AC3E}">
        <p14:creationId xmlns:p14="http://schemas.microsoft.com/office/powerpoint/2010/main" val="9206356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398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1_Tema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Mondonico</dc:creator>
  <cp:lastModifiedBy>Elena Mondonico</cp:lastModifiedBy>
  <cp:revision>484</cp:revision>
  <dcterms:created xsi:type="dcterms:W3CDTF">2019-03-07T13:09:31Z</dcterms:created>
  <dcterms:modified xsi:type="dcterms:W3CDTF">2020-02-03T14:18:26Z</dcterms:modified>
</cp:coreProperties>
</file>